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6" r:id="rId4"/>
    <p:sldId id="268" r:id="rId5"/>
    <p:sldId id="269" r:id="rId6"/>
    <p:sldId id="262" r:id="rId7"/>
    <p:sldId id="263" r:id="rId8"/>
    <p:sldId id="257" r:id="rId9"/>
    <p:sldId id="264" r:id="rId10"/>
    <p:sldId id="265" r:id="rId11"/>
    <p:sldId id="258" r:id="rId12"/>
    <p:sldId id="272" r:id="rId13"/>
    <p:sldId id="270" r:id="rId14"/>
    <p:sldId id="271" r:id="rId15"/>
    <p:sldId id="275" r:id="rId16"/>
    <p:sldId id="274" r:id="rId17"/>
    <p:sldId id="273" r:id="rId18"/>
    <p:sldId id="259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934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592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210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398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648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590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938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4337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356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10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749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83C73-4C3F-4DBB-BC0B-B4BD5D4E636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05A44-5355-4406-B990-64B9A8C7B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558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338437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Тема: «Международная безопасность: Россия и политические вызовы современности»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769640"/>
          </a:xfrm>
        </p:spPr>
        <p:txBody>
          <a:bodyPr/>
          <a:lstStyle/>
          <a:p>
            <a:r>
              <a:rPr lang="ru-RU" dirty="0" smtClean="0"/>
              <a:t>История 11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827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План урока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1. Роль международных организаций в современном мире</a:t>
            </a:r>
          </a:p>
          <a:p>
            <a:pPr marL="0" indent="0" algn="ctr">
              <a:buNone/>
            </a:pPr>
            <a:r>
              <a:rPr lang="ru-RU" sz="4000" dirty="0" smtClean="0"/>
              <a:t>2.Проблемы нового миропорядка</a:t>
            </a:r>
          </a:p>
          <a:p>
            <a:pPr marL="0" indent="0" algn="ctr">
              <a:buNone/>
            </a:pPr>
            <a:r>
              <a:rPr lang="ru-RU" sz="4000" dirty="0" smtClean="0"/>
              <a:t>3.РФ и международная безопасность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7022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Проблемный </a:t>
            </a:r>
            <a:r>
              <a:rPr lang="ru-RU" b="1" i="1" dirty="0" smtClean="0"/>
              <a:t>вопрос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- </a:t>
            </a:r>
            <a:r>
              <a:rPr lang="ru-RU" sz="5400" dirty="0" smtClean="0"/>
              <a:t>Правомерно </a:t>
            </a:r>
            <a:r>
              <a:rPr lang="ru-RU" sz="5400" dirty="0"/>
              <a:t>ли называть современное состояние мира «новым мировым беспорядком?»</a:t>
            </a:r>
          </a:p>
        </p:txBody>
      </p:sp>
    </p:spTree>
    <p:extLst>
      <p:ext uri="{BB962C8B-B14F-4D97-AF65-F5344CB8AC3E}">
        <p14:creationId xmlns:p14="http://schemas.microsoft.com/office/powerpoint/2010/main" xmlns="" val="428729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беседы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1.Как вы понимаете термин «устойчиво-безопасное развитие»?</a:t>
            </a:r>
          </a:p>
          <a:p>
            <a:pPr marL="0" indent="0">
              <a:buNone/>
            </a:pPr>
            <a:r>
              <a:rPr lang="ru-RU" dirty="0" smtClean="0"/>
              <a:t>2.Какую роль в достижении устойчиво-безопасного развития играют противоречия «Север-Юг»?</a:t>
            </a:r>
          </a:p>
          <a:p>
            <a:pPr marL="0" indent="0">
              <a:buNone/>
            </a:pPr>
            <a:r>
              <a:rPr lang="ru-RU" dirty="0" smtClean="0"/>
              <a:t>3.Согласны ли вы с оценкой современного состояния мира как кризиса цивилизации?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61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Примеры </a:t>
            </a:r>
            <a:r>
              <a:rPr lang="ru-RU" sz="2400" b="1" i="1" dirty="0" err="1" smtClean="0"/>
              <a:t>синквейнов</a:t>
            </a:r>
            <a:endParaRPr lang="ru-RU" sz="24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1.Глобальные проблемы</a:t>
            </a:r>
          </a:p>
          <a:p>
            <a:r>
              <a:rPr lang="ru-RU" dirty="0" smtClean="0"/>
              <a:t>Разрушительные, губительные</a:t>
            </a:r>
          </a:p>
          <a:p>
            <a:r>
              <a:rPr lang="ru-RU" dirty="0" smtClean="0"/>
              <a:t>Приобретают, обостряют, объединяют</a:t>
            </a:r>
          </a:p>
          <a:p>
            <a:r>
              <a:rPr lang="ru-RU" dirty="0" smtClean="0"/>
              <a:t>Сопоставимы с мощью природных сил</a:t>
            </a:r>
          </a:p>
          <a:p>
            <a:r>
              <a:rPr lang="ru-RU" dirty="0" smtClean="0"/>
              <a:t>Перестройка ноосферы</a:t>
            </a:r>
          </a:p>
          <a:p>
            <a:pPr marL="0" indent="0">
              <a:buNone/>
            </a:pPr>
            <a:r>
              <a:rPr lang="ru-RU" b="1" dirty="0" smtClean="0"/>
              <a:t>2.Военная угроза</a:t>
            </a:r>
          </a:p>
          <a:p>
            <a:r>
              <a:rPr lang="ru-RU" dirty="0" smtClean="0"/>
              <a:t>Непоправимый, массированный</a:t>
            </a:r>
          </a:p>
          <a:p>
            <a:r>
              <a:rPr lang="ru-RU" dirty="0" smtClean="0"/>
              <a:t>Приобрело, оказывался, удалось</a:t>
            </a:r>
          </a:p>
          <a:p>
            <a:r>
              <a:rPr lang="ru-RU" dirty="0" smtClean="0"/>
              <a:t>Может завершиться уничтожением человечества</a:t>
            </a:r>
          </a:p>
          <a:p>
            <a:r>
              <a:rPr lang="ru-RU" dirty="0" smtClean="0"/>
              <a:t>Распространение ядерного и обычного оружия</a:t>
            </a:r>
          </a:p>
          <a:p>
            <a:pPr marL="0" indent="0">
              <a:buNone/>
            </a:pPr>
            <a:r>
              <a:rPr lang="ru-RU" b="1" dirty="0" smtClean="0"/>
              <a:t>3.Экология и развитие</a:t>
            </a:r>
          </a:p>
          <a:p>
            <a:r>
              <a:rPr lang="ru-RU" dirty="0" smtClean="0"/>
              <a:t>Наносимый, ориентированный</a:t>
            </a:r>
          </a:p>
          <a:p>
            <a:r>
              <a:rPr lang="ru-RU" dirty="0" smtClean="0"/>
              <a:t>Способны, не имеют, стремятся</a:t>
            </a:r>
          </a:p>
          <a:p>
            <a:r>
              <a:rPr lang="ru-RU" dirty="0" smtClean="0"/>
              <a:t>Не найдено решение демографических проблем</a:t>
            </a:r>
          </a:p>
          <a:p>
            <a:r>
              <a:rPr lang="ru-RU" dirty="0" smtClean="0"/>
              <a:t>Путь спасения человечества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447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8092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8370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7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544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1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711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19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80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1"/>
            <a:ext cx="8352928" cy="582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71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19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08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0988"/>
            <a:ext cx="8280920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361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Проблемы нового миропорядка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3744416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4791339"/>
              </p:ext>
            </p:extLst>
          </p:nvPr>
        </p:nvGraphicFramePr>
        <p:xfrm>
          <a:off x="611560" y="1268760"/>
          <a:ext cx="7992888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1070406">
                <a:tc gridSpan="3"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Направления внешней политики РФ</a:t>
                      </a:r>
                      <a:endParaRPr lang="ru-RU" sz="4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1720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Отношения со странами Запада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Отношения со странами СНГ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Интеграция в мировые экономические и политические структуры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699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436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9"/>
            <a:ext cx="40324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0324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816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99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208912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507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1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57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162</Words>
  <Application>Microsoft Office PowerPoint</Application>
  <PresentationFormat>Экран (4:3)</PresentationFormat>
  <Paragraphs>34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Тема: «Международная безопасность: Россия и политические вызовы современности»</vt:lpstr>
      <vt:lpstr>План урока</vt:lpstr>
      <vt:lpstr>Проблемный вопрос</vt:lpstr>
      <vt:lpstr>Вопросы для беседы</vt:lpstr>
      <vt:lpstr>Примеры синквейнов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Проблемы нового миропорядка </vt:lpstr>
      <vt:lpstr>Слайд 14</vt:lpstr>
      <vt:lpstr>Слайд 15</vt:lpstr>
      <vt:lpstr>Слайд 16</vt:lpstr>
      <vt:lpstr>Слайд 17</vt:lpstr>
      <vt:lpstr>Слайд 18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Раиса</dc:creator>
  <cp:lastModifiedBy>Вадим</cp:lastModifiedBy>
  <cp:revision>18</cp:revision>
  <dcterms:created xsi:type="dcterms:W3CDTF">2016-10-20T18:46:19Z</dcterms:created>
  <dcterms:modified xsi:type="dcterms:W3CDTF">2016-10-21T05:40:46Z</dcterms:modified>
</cp:coreProperties>
</file>